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439" r:id="rId5"/>
    <p:sldId id="441" r:id="rId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0376" autoAdjust="0"/>
  </p:normalViewPr>
  <p:slideViewPr>
    <p:cSldViewPr snapToGrid="0" snapToObjects="1">
      <p:cViewPr varScale="1">
        <p:scale>
          <a:sx n="112" d="100"/>
          <a:sy n="112" d="100"/>
        </p:scale>
        <p:origin x="566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4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Fællesskabets tragedie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 descr="Et billede, der indeholder mørk, skærm, stående, værelse&#10;&#10;Automatisk genereret beskrivelse">
            <a:extLst>
              <a:ext uri="{FF2B5EF4-FFF2-40B4-BE49-F238E27FC236}">
                <a16:creationId xmlns:a16="http://schemas.microsoft.com/office/drawing/2014/main" id="{8FF47454-8993-4F21-9877-B567FC6BE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" y="722878"/>
            <a:ext cx="12168000" cy="541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7972</TotalTime>
  <Words>23</Words>
  <Application>Microsoft Office PowerPoint</Application>
  <PresentationFormat>Widescreen</PresentationFormat>
  <Paragraphs>6</Paragraphs>
  <Slides>2</Slides>
  <Notes>2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</vt:i4>
      </vt:variant>
    </vt:vector>
  </HeadingPairs>
  <TitlesOfParts>
    <vt:vector size="7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473</cp:revision>
  <cp:lastPrinted>2018-09-06T10:59:28Z</cp:lastPrinted>
  <dcterms:created xsi:type="dcterms:W3CDTF">2013-05-13T08:57:44Z</dcterms:created>
  <dcterms:modified xsi:type="dcterms:W3CDTF">2020-04-02T15:31:00Z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